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48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08.12.2012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3499677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9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Black" pitchFamily="34" charset="0"/>
              </a:rPr>
              <a:t>C _ T</a:t>
            </a:r>
            <a:endParaRPr lang="ru-RU" sz="9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214414" y="0"/>
            <a:ext cx="1141659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9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 Black" pitchFamily="34" charset="0"/>
              </a:rPr>
              <a:t>A</a:t>
            </a:r>
            <a:endParaRPr lang="ru-RU" sz="96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Arial Black" pitchFamily="34" charset="0"/>
            </a:endParaRPr>
          </a:p>
        </p:txBody>
      </p:sp>
      <p:pic>
        <p:nvPicPr>
          <p:cNvPr id="10242" name="Picture 2" descr="http://cs5912.userapi.com/u35494802/-5/x_0c4a69d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57620" y="214290"/>
            <a:ext cx="4927793" cy="650083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71472" y="0"/>
            <a:ext cx="8252580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9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Black" pitchFamily="34" charset="0"/>
              </a:rPr>
              <a:t>E _ EPHANT</a:t>
            </a:r>
            <a:endParaRPr lang="ru-RU" sz="96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785918" y="0"/>
            <a:ext cx="1005403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9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 Black" pitchFamily="34" charset="0"/>
              </a:rPr>
              <a:t>L</a:t>
            </a:r>
            <a:endParaRPr lang="ru-RU" sz="96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Arial Black" pitchFamily="34" charset="0"/>
            </a:endParaRPr>
          </a:p>
        </p:txBody>
      </p:sp>
      <p:pic>
        <p:nvPicPr>
          <p:cNvPr id="1026" name="Picture 2" descr="http://obukhoff.su/photos/albums/wpw-20080205/88077554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1643050"/>
            <a:ext cx="8215330" cy="492919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357422" y="0"/>
            <a:ext cx="3635932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9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Black" pitchFamily="34" charset="0"/>
              </a:rPr>
              <a:t>D _ G</a:t>
            </a:r>
            <a:endParaRPr lang="ru-RU" sz="96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571868" y="0"/>
            <a:ext cx="1210588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9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 Black" pitchFamily="34" charset="0"/>
              </a:rPr>
              <a:t>O</a:t>
            </a:r>
            <a:endParaRPr lang="ru-RU" sz="96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Arial Black" pitchFamily="34" charset="0"/>
            </a:endParaRPr>
          </a:p>
        </p:txBody>
      </p:sp>
      <p:pic>
        <p:nvPicPr>
          <p:cNvPr id="9218" name="Picture 2" descr="http://pritygirl.ucoz.ru/_fr/0/337269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71604" y="2143116"/>
            <a:ext cx="6572296" cy="46051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://cadoul.com/magazin-online-cadouri/images/backup/detailed/product_detailed_image_29988_20.jpg"/>
          <p:cNvPicPr>
            <a:picLocks noChangeAspect="1" noChangeArrowheads="1"/>
          </p:cNvPicPr>
          <p:nvPr/>
        </p:nvPicPr>
        <p:blipFill>
          <a:blip r:embed="rId2"/>
          <a:srcRect b="22581"/>
          <a:stretch>
            <a:fillRect/>
          </a:stretch>
        </p:blipFill>
        <p:spPr bwMode="auto">
          <a:xfrm>
            <a:off x="714348" y="142852"/>
            <a:ext cx="7658757" cy="5929354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2571736" y="0"/>
            <a:ext cx="3568606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9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Black" pitchFamily="34" charset="0"/>
              </a:rPr>
              <a:t>P _ N</a:t>
            </a:r>
            <a:endParaRPr lang="ru-RU" sz="96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643306" y="0"/>
            <a:ext cx="1074333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9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 Black" pitchFamily="34" charset="0"/>
              </a:rPr>
              <a:t>E</a:t>
            </a:r>
            <a:endParaRPr lang="ru-RU" sz="96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357422" y="0"/>
            <a:ext cx="3568606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9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Black" pitchFamily="34" charset="0"/>
              </a:rPr>
              <a:t>P _ G</a:t>
            </a:r>
            <a:endParaRPr lang="ru-RU" sz="96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714744" y="0"/>
            <a:ext cx="663964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9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 Black" pitchFamily="34" charset="0"/>
              </a:rPr>
              <a:t>I</a:t>
            </a:r>
            <a:endParaRPr lang="ru-RU" sz="96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Arial Black" pitchFamily="34" charset="0"/>
            </a:endParaRPr>
          </a:p>
        </p:txBody>
      </p:sp>
      <p:pic>
        <p:nvPicPr>
          <p:cNvPr id="7170" name="Picture 2" descr="http://kotomatrix.ru/images/lolz/2010/07/30/64199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71604" y="1643050"/>
            <a:ext cx="6643734" cy="499204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00298" y="0"/>
            <a:ext cx="3704861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9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Black" pitchFamily="34" charset="0"/>
              </a:rPr>
              <a:t>H _ N</a:t>
            </a:r>
            <a:endParaRPr lang="ru-RU" sz="96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857620" y="0"/>
            <a:ext cx="1074333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9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 Black" pitchFamily="34" charset="0"/>
              </a:rPr>
              <a:t>E</a:t>
            </a:r>
            <a:endParaRPr lang="ru-RU" sz="96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Arial Black" pitchFamily="34" charset="0"/>
            </a:endParaRPr>
          </a:p>
        </p:txBody>
      </p:sp>
      <p:pic>
        <p:nvPicPr>
          <p:cNvPr id="6146" name="Picture 2" descr="http://k14.vcmedia.vn/Images/Uploaded/Share/2010/07/19/100720cl1gavatrung-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1928778"/>
            <a:ext cx="7886755" cy="492922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714612" y="0"/>
            <a:ext cx="3430747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9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Black" pitchFamily="34" charset="0"/>
              </a:rPr>
              <a:t>F _ X</a:t>
            </a:r>
            <a:endParaRPr lang="ru-RU" sz="96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714744" y="0"/>
            <a:ext cx="1210588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9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 Black" pitchFamily="34" charset="0"/>
              </a:rPr>
              <a:t>O</a:t>
            </a:r>
            <a:endParaRPr lang="ru-RU" sz="96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Arial Black" pitchFamily="34" charset="0"/>
            </a:endParaRPr>
          </a:p>
        </p:txBody>
      </p:sp>
      <p:pic>
        <p:nvPicPr>
          <p:cNvPr id="5122" name="Picture 2" descr="http://www.fotozveri.ru/dikie_sobaki/502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28" y="1928802"/>
            <a:ext cx="6929486" cy="463874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71736" y="0"/>
            <a:ext cx="3567003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9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Black" pitchFamily="34" charset="0"/>
              </a:rPr>
              <a:t>R _ D</a:t>
            </a:r>
            <a:endParaRPr lang="ru-RU" sz="96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786182" y="0"/>
            <a:ext cx="1074333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9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 Black" pitchFamily="34" charset="0"/>
              </a:rPr>
              <a:t>E</a:t>
            </a:r>
            <a:endParaRPr lang="ru-RU" sz="96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Arial Black" pitchFamily="34" charset="0"/>
            </a:endParaRPr>
          </a:p>
        </p:txBody>
      </p:sp>
      <p:pic>
        <p:nvPicPr>
          <p:cNvPr id="4098" name="Picture 2" descr="http://www.fotocvetov.ru/rozy/55105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14480" y="1857364"/>
            <a:ext cx="6429420" cy="482206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5984" y="0"/>
            <a:ext cx="3635932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9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Black" pitchFamily="34" charset="0"/>
              </a:rPr>
              <a:t>R _ N</a:t>
            </a:r>
            <a:endParaRPr lang="ru-RU" sz="96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428992" y="0"/>
            <a:ext cx="1210588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9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 Black" pitchFamily="34" charset="0"/>
              </a:rPr>
              <a:t>U</a:t>
            </a:r>
            <a:endParaRPr lang="ru-RU" sz="96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Arial Black" pitchFamily="34" charset="0"/>
            </a:endParaRPr>
          </a:p>
        </p:txBody>
      </p:sp>
      <p:pic>
        <p:nvPicPr>
          <p:cNvPr id="3074" name="Picture 2" descr="http://www.oreninform.ru/upload/iblock/0f1/24.04%20kjilahhazspbkfxh%201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1538" y="1785926"/>
            <a:ext cx="7567136" cy="464347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85918" y="0"/>
            <a:ext cx="5989140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9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Black" pitchFamily="34" charset="0"/>
              </a:rPr>
              <a:t>_ ARROT</a:t>
            </a:r>
            <a:endParaRPr lang="ru-RU" sz="96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714480" y="0"/>
            <a:ext cx="1074333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9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 Black" pitchFamily="34" charset="0"/>
              </a:rPr>
              <a:t>P</a:t>
            </a:r>
            <a:endParaRPr lang="ru-RU" sz="96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Arial Black" pitchFamily="34" charset="0"/>
            </a:endParaRPr>
          </a:p>
        </p:txBody>
      </p:sp>
      <p:pic>
        <p:nvPicPr>
          <p:cNvPr id="2050" name="Picture 2" descr="http://smaylik.ru/uploads/posts/2000/327/imag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14480" y="1643050"/>
            <a:ext cx="6477045" cy="48577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74</TotalTime>
  <Words>39</Words>
  <PresentationFormat>Экран (4:3)</PresentationFormat>
  <Paragraphs>20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АДМИН</dc:creator>
  <cp:lastModifiedBy>123</cp:lastModifiedBy>
  <cp:revision>10</cp:revision>
  <dcterms:created xsi:type="dcterms:W3CDTF">2012-12-08T12:32:25Z</dcterms:created>
  <dcterms:modified xsi:type="dcterms:W3CDTF">2012-12-08T13:51:10Z</dcterms:modified>
</cp:coreProperties>
</file>